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6" d="100"/>
          <a:sy n="136" d="100"/>
        </p:scale>
        <p:origin x="-147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7DEB-F43C-CF42-AD2B-6A2EFCF61B88}" type="datetimeFigureOut">
              <a:rPr lang="en-US" smtClean="0"/>
              <a:t>3/25/15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E7010-1361-424C-ABC6-6F567987C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09627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7DEB-F43C-CF42-AD2B-6A2EFCF61B88}" type="datetimeFigureOut">
              <a:rPr lang="en-US" smtClean="0"/>
              <a:t>3/25/15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E7010-1361-424C-ABC6-6F567987C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6710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7DEB-F43C-CF42-AD2B-6A2EFCF61B88}" type="datetimeFigureOut">
              <a:rPr lang="en-US" smtClean="0"/>
              <a:t>3/25/15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E7010-1361-424C-ABC6-6F567987C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189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7DEB-F43C-CF42-AD2B-6A2EFCF61B88}" type="datetimeFigureOut">
              <a:rPr lang="en-US" smtClean="0"/>
              <a:t>3/25/15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E7010-1361-424C-ABC6-6F567987C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183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7DEB-F43C-CF42-AD2B-6A2EFCF61B88}" type="datetimeFigureOut">
              <a:rPr lang="en-US" smtClean="0"/>
              <a:t>3/25/15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E7010-1361-424C-ABC6-6F567987C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12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7DEB-F43C-CF42-AD2B-6A2EFCF61B88}" type="datetimeFigureOut">
              <a:rPr lang="en-US" smtClean="0"/>
              <a:t>3/25/15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E7010-1361-424C-ABC6-6F567987C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513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7DEB-F43C-CF42-AD2B-6A2EFCF61B88}" type="datetimeFigureOut">
              <a:rPr lang="en-US" smtClean="0"/>
              <a:t>3/25/15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E7010-1361-424C-ABC6-6F567987C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505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7DEB-F43C-CF42-AD2B-6A2EFCF61B88}" type="datetimeFigureOut">
              <a:rPr lang="en-US" smtClean="0"/>
              <a:t>3/25/15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E7010-1361-424C-ABC6-6F567987C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26731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7DEB-F43C-CF42-AD2B-6A2EFCF61B88}" type="datetimeFigureOut">
              <a:rPr lang="en-US" smtClean="0"/>
              <a:t>3/25/15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E7010-1361-424C-ABC6-6F567987C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369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7DEB-F43C-CF42-AD2B-6A2EFCF61B88}" type="datetimeFigureOut">
              <a:rPr lang="en-US" smtClean="0"/>
              <a:t>3/25/15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E7010-1361-424C-ABC6-6F567987C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3718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0C7DEB-F43C-CF42-AD2B-6A2EFCF61B88}" type="datetimeFigureOut">
              <a:rPr lang="en-US" smtClean="0"/>
              <a:t>3/25/15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E7010-1361-424C-ABC6-6F567987C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854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C7DEB-F43C-CF42-AD2B-6A2EFCF61B88}" type="datetimeFigureOut">
              <a:rPr lang="en-US" smtClean="0"/>
              <a:t>3/25/15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E7010-1361-424C-ABC6-6F567987C5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738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Blank PPT for </a:t>
            </a:r>
            <a:r>
              <a:rPr lang="en-US" smtClean="0"/>
              <a:t>demo purpose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4005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Macintosh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Blank PPT for demo purpose</vt:lpstr>
    </vt:vector>
  </TitlesOfParts>
  <Company>djavaweb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Blank PPT for demo purpose</dc:title>
  <dc:creator>Rio Asmara</dc:creator>
  <cp:lastModifiedBy>Rio Asmara</cp:lastModifiedBy>
  <cp:revision>1</cp:revision>
  <dcterms:created xsi:type="dcterms:W3CDTF">2015-03-25T09:44:12Z</dcterms:created>
  <dcterms:modified xsi:type="dcterms:W3CDTF">2015-03-25T09:44:37Z</dcterms:modified>
</cp:coreProperties>
</file>